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C23EE-FC42-418E-972B-ABF5FE7AB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12292B-CC7D-4531-8D50-6D2BE0B8E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76587-398E-4479-88B9-50C38F66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2A11C-2338-45EB-8A06-9A9D23D8D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003E3-4CE4-42DA-9A3B-21231A58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2649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9FF7-188C-486F-951B-DE4846276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CC6771-F4EE-4B93-81FA-29B3EF813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1E417-7F97-4AF4-BDC5-A17EC6FEE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FAA73-55F1-44FC-BCAA-829B54F1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AADB2-71C6-4A66-80F3-3D2861B2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359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7E55E-654A-429E-AE83-7CC936A8C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56665-5C38-488F-B2D1-9C4B45987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B0612-7228-42FB-8C5E-7C516160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83D77-2329-43F1-84A6-66D3F6D38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7E0FE-70D6-4291-BA34-FAF621B79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0740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4988A-AC4D-4413-B64D-6C7F952BD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66867-E1DC-46BD-B193-672AC3E63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A02F9-837F-437B-B94E-ED5A83B8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4393B-86A7-4071-B123-1620C1FE7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49C19-45FE-4AE7-9DB5-970BF2D4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1030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E90B7-9F79-416F-9BA8-59D74779A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CA959-B8D2-494C-9275-DCECD1D9B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6F8B4-F712-465F-A087-0A7D779C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FC041-A809-4439-A3A1-7D8E74344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B5BC2-1219-49FD-B895-681FCCEBC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86876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7DBBD-EAC0-45BE-A87B-98CE8AC5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5919D-6D3D-4D09-BE9F-0229A63D20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4D950-BEEB-4B1B-9917-ED018CDBE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C7122-4DD3-428C-958B-8718EC361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2C516-055C-442D-9CFB-6606AFBDA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D0AEF-6141-4C84-B93C-70CC82BC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41108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5B8D2-030A-46C5-9B15-C901D5B5B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5FA05-4202-4ECA-85A6-37578A8E7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E6182-DC38-4A28-9D56-41E8B3A5A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A70626-9090-4769-AE0A-1FC8E761F2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042AA0-C6D4-4F62-9927-7FB101D6A7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143090-DAB9-456F-AFFD-6F32E1F17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A6867-1369-4510-BF62-30E89351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64C088-DF57-4CDD-9B9D-91C96546D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4687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ED882-2AC5-4D21-AA8D-9C8B693AF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A9E40-B65F-483D-8296-D972A25E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AA13F-A661-4C89-A559-DFC025B2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17134-6B1D-4105-A3FB-CFA4A56ED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685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46339E-AB46-47D5-B43C-A5F2631E5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1A319D-83DD-4E94-BD10-1667C499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0502A-0C1B-42D0-B91C-C82A7CA7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0647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4694A-89AE-475E-988A-1654D16FB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6AAD5-C4AC-431D-A4B0-DDA25BFB7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6C4A5-66FB-4D5D-B6A6-AC294C643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F617F-92D9-461B-85F6-7DD7861A8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8D1F1D-C760-49C9-AA0D-7DCF2E7BD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E6FA0-E988-4D50-9903-2758B9E0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95673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3BA76-73EC-4E82-ADA7-96CC486F4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0D848E-BDBC-44AF-BB30-297A3E765A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F1EF9-BD43-41C7-9ED9-5021C3F78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19ACF-733E-4804-AA68-C9AD4609B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215D5-B370-4B56-930B-A6D683E33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472CE-8DDD-497D-841C-0B602783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256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8416C5-5306-481B-9B4E-2746BF04C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5D6C6-7E09-4C7B-A6CD-0E52D8E1B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85837-FD4D-42A0-9178-37BC017BE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FA760-23B7-4436-85DA-7B001841C173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324F8-B8D2-4556-BA7E-4F75C88E7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93A07-64D1-4778-A3BC-CDAEC2BF5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492D4-3373-49B9-9390-41F6DB55E9F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9321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015F-EBD4-4C83-A9AE-BFFDC4E33A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800" dirty="0">
                <a:solidFill>
                  <a:schemeClr val="accent6">
                    <a:lumMod val="75000"/>
                  </a:schemeClr>
                </a:solidFill>
                <a:latin typeface="Elephant" panose="02020904090505020303" pitchFamily="18" charset="0"/>
              </a:rPr>
              <a:t>Totul despre copaci</a:t>
            </a:r>
            <a:br>
              <a:rPr lang="hu-HU" sz="4800" dirty="0">
                <a:latin typeface="Elephant" panose="02020904090505020303" pitchFamily="18" charset="0"/>
              </a:rPr>
            </a:br>
            <a:endParaRPr lang="ro-RO" sz="4800" dirty="0">
              <a:latin typeface="Elephant" panose="020209040905050203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ECE9E-DD84-4B0C-830A-E926875DBB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Proiect </a:t>
            </a:r>
            <a:r>
              <a:rPr lang="ro-RO" dirty="0"/>
              <a:t>școlar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3DAA09-475D-4C54-8697-CEAFFB56A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13" y="3936219"/>
            <a:ext cx="3110655" cy="23510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3E6C0A-DD0B-4EF5-B46A-36B7E310C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209108" y="-683833"/>
            <a:ext cx="1926224" cy="36167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FABC84-CF0F-483A-AB57-AC1A9A1B7F56}"/>
                  </a:ext>
                </a:extLst>
              </p:cNvPr>
              <p:cNvSpPr txBox="1"/>
              <p:nvPr/>
            </p:nvSpPr>
            <p:spPr>
              <a:xfrm>
                <a:off x="5637402" y="2973897"/>
                <a:ext cx="9227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o-RO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ro-RO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FABC84-CF0F-483A-AB57-AC1A9A1B7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7402" y="2973897"/>
                <a:ext cx="92279" cy="276999"/>
              </a:xfrm>
              <a:prstGeom prst="rect">
                <a:avLst/>
              </a:prstGeom>
              <a:blipFill>
                <a:blip r:embed="rId4"/>
                <a:stretch>
                  <a:fillRect l="-93333" r="-173333" b="-11111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2907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C2C4-8EAD-43A5-BFAA-AFCF8FD27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E3BB5-0244-4FA5-8D79-85BBE8FD9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4448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433DF-F83F-4F69-B569-E841D03D7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CB7B86-3D09-4BE5-8001-6961FB38F6A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A68C68F-CC76-45B2-92E4-34FEC25AA93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896" r="9896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9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Elephant</vt:lpstr>
      <vt:lpstr>Office Theme</vt:lpstr>
      <vt:lpstr>Totul despre copaci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2018-03-15T06:15:51Z</dcterms:created>
  <dcterms:modified xsi:type="dcterms:W3CDTF">2018-04-19T05:17:43Z</dcterms:modified>
</cp:coreProperties>
</file>